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Bảy/26/04/2025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Bảy/26/04/2025 10:07:18 Sáng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Bảy/26/04/2025 10:07:19 Sáng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Bảy/26/04/2025 10:07:17 Sáng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6" y="3103785"/>
            <a:ext cx="4809907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437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Cabin</vt:lpstr>
      <vt:lpstr>Arial</vt:lpstr>
      <vt:lpstr>Tahoma</vt:lpstr>
      <vt:lpstr>Calibri</vt:lpstr>
      <vt:lpstr>Saira</vt:lpstr>
      <vt:lpstr>Aptos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28</cp:revision>
  <dcterms:created xsi:type="dcterms:W3CDTF">2025-04-23T12:07:18Z</dcterms:created>
  <dcterms:modified xsi:type="dcterms:W3CDTF">2025-04-26T03:11:29Z</dcterms:modified>
</cp:coreProperties>
</file>